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7" r:id="rId9"/>
    <p:sldId id="269" r:id="rId10"/>
    <p:sldId id="268" r:id="rId11"/>
    <p:sldId id="272" r:id="rId12"/>
    <p:sldId id="270" r:id="rId13"/>
    <p:sldId id="271" r:id="rId14"/>
    <p:sldId id="265" r:id="rId15"/>
    <p:sldId id="273" r:id="rId16"/>
    <p:sldId id="274" r:id="rId17"/>
    <p:sldId id="275" r:id="rId18"/>
    <p:sldId id="276" r:id="rId19"/>
    <p:sldId id="277" r:id="rId20"/>
    <p:sldId id="292" r:id="rId21"/>
    <p:sldId id="279" r:id="rId22"/>
    <p:sldId id="283" r:id="rId23"/>
    <p:sldId id="284" r:id="rId24"/>
    <p:sldId id="280" r:id="rId25"/>
    <p:sldId id="278" r:id="rId26"/>
    <p:sldId id="281" r:id="rId27"/>
    <p:sldId id="282" r:id="rId28"/>
    <p:sldId id="286" r:id="rId29"/>
    <p:sldId id="285" r:id="rId30"/>
    <p:sldId id="287" r:id="rId31"/>
    <p:sldId id="288" r:id="rId32"/>
    <p:sldId id="290" r:id="rId33"/>
    <p:sldId id="289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506" y="3124985"/>
            <a:ext cx="10304929" cy="1088795"/>
          </a:xfrm>
        </p:spPr>
        <p:txBody>
          <a:bodyPr>
            <a:normAutofit fontScale="90000"/>
          </a:bodyPr>
          <a:lstStyle/>
          <a:p>
            <a:r>
              <a:rPr lang="en-IN" sz="7200" dirty="0">
                <a:solidFill>
                  <a:srgbClr val="0070C0"/>
                </a:solidFill>
              </a:rPr>
              <a:t>  </a:t>
            </a:r>
            <a:br>
              <a:rPr lang="en-IN" sz="7200" dirty="0"/>
            </a:br>
            <a:br>
              <a:rPr lang="en-IN" sz="7200" dirty="0"/>
            </a:br>
            <a:r>
              <a:rPr lang="en-IN" sz="7200" dirty="0"/>
              <a:t>Introduction to Tableau</a:t>
            </a:r>
            <a:r>
              <a:rPr lang="en-IN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4976" y="4732960"/>
            <a:ext cx="6136341" cy="1309251"/>
          </a:xfrm>
        </p:spPr>
        <p:txBody>
          <a:bodyPr>
            <a:normAutofit/>
          </a:bodyPr>
          <a:lstStyle/>
          <a:p>
            <a:r>
              <a:rPr lang="en-IN" sz="2000" b="1" dirty="0"/>
              <a:t>By:</a:t>
            </a:r>
          </a:p>
          <a:p>
            <a:r>
              <a:rPr lang="en-IN" sz="2000" b="1" dirty="0"/>
              <a:t>Sai Charan Reddy (MS in Data Science)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E034-6A15-42F5-80DA-F397E458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03" y="57677"/>
            <a:ext cx="6900672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721" y="244730"/>
            <a:ext cx="8911687" cy="1584069"/>
          </a:xfrm>
        </p:spPr>
        <p:txBody>
          <a:bodyPr>
            <a:normAutofit fontScale="90000"/>
          </a:bodyPr>
          <a:lstStyle/>
          <a:p>
            <a:r>
              <a:rPr lang="en-IN" dirty="0"/>
              <a:t>By clicking on the Measures if you notice tableau is showing the “BAR GRAPH” automatically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83" y="1773394"/>
            <a:ext cx="11205882" cy="477563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FB9E2F9-CDD0-42FD-8B25-43C964B3BC31}"/>
              </a:ext>
            </a:extLst>
          </p:cNvPr>
          <p:cNvSpPr/>
          <p:nvPr/>
        </p:nvSpPr>
        <p:spPr>
          <a:xfrm>
            <a:off x="8162365" y="3238681"/>
            <a:ext cx="174811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7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431" y="194553"/>
            <a:ext cx="9841182" cy="1710447"/>
          </a:xfrm>
        </p:spPr>
        <p:txBody>
          <a:bodyPr>
            <a:normAutofit fontScale="90000"/>
          </a:bodyPr>
          <a:lstStyle/>
          <a:p>
            <a:r>
              <a:rPr lang="en-IN" dirty="0"/>
              <a:t>When I clicked &amp; showing the “Bar Graph” even then tableau is still highlighting the “GEO MAP”.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70" y="1384569"/>
            <a:ext cx="7192660" cy="532049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35038" y="2013626"/>
            <a:ext cx="1507788" cy="262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17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777" y="85165"/>
            <a:ext cx="9796836" cy="1819835"/>
          </a:xfrm>
        </p:spPr>
        <p:txBody>
          <a:bodyPr>
            <a:normAutofit/>
          </a:bodyPr>
          <a:lstStyle/>
          <a:p>
            <a:r>
              <a:rPr lang="en-IN" dirty="0"/>
              <a:t>When I clicked on the “Geo map” it is showing nothing and showing </a:t>
            </a:r>
            <a:r>
              <a:rPr lang="en-IN" b="1" dirty="0"/>
              <a:t>61 unknown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060" y="1367209"/>
            <a:ext cx="10154539" cy="5244262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9CBF799E-FA65-4081-B0B3-E5B7E51D5980}"/>
              </a:ext>
            </a:extLst>
          </p:cNvPr>
          <p:cNvSpPr/>
          <p:nvPr/>
        </p:nvSpPr>
        <p:spPr>
          <a:xfrm>
            <a:off x="10842812" y="4531659"/>
            <a:ext cx="358588" cy="1541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261" y="301557"/>
            <a:ext cx="9549352" cy="1603443"/>
          </a:xfrm>
        </p:spPr>
        <p:txBody>
          <a:bodyPr/>
          <a:lstStyle/>
          <a:p>
            <a:r>
              <a:rPr lang="en-IN" dirty="0"/>
              <a:t>Click on the “MAP” and click on “</a:t>
            </a:r>
            <a:r>
              <a:rPr lang="en-IN" b="1" dirty="0"/>
              <a:t>EDIT LOCATIONS</a:t>
            </a:r>
            <a:r>
              <a:rPr lang="en-IN" dirty="0"/>
              <a:t>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791" y="1985795"/>
            <a:ext cx="6178553" cy="47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5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2" y="141931"/>
            <a:ext cx="12192122" cy="65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5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337" y="0"/>
            <a:ext cx="9909276" cy="1905000"/>
          </a:xfrm>
        </p:spPr>
        <p:txBody>
          <a:bodyPr>
            <a:normAutofit fontScale="90000"/>
          </a:bodyPr>
          <a:lstStyle/>
          <a:p>
            <a:r>
              <a:rPr lang="en-IN" dirty="0"/>
              <a:t>Even I have changed the country to “United States” it is showing the error “AMBIGOUS” and “36 ISSUES”.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Can any one guess….?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523" y="1078460"/>
            <a:ext cx="5652962" cy="53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5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341" y="0"/>
            <a:ext cx="9802272" cy="1905000"/>
          </a:xfrm>
        </p:spPr>
        <p:txBody>
          <a:bodyPr/>
          <a:lstStyle/>
          <a:p>
            <a:r>
              <a:rPr lang="en-IN" dirty="0"/>
              <a:t>When given the state name as well it is showing only one “UNRECOGNIZED”. Which we can ignore.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607" y="1192017"/>
            <a:ext cx="5360857" cy="55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6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070" y="0"/>
            <a:ext cx="8911687" cy="1280890"/>
          </a:xfrm>
        </p:spPr>
        <p:txBody>
          <a:bodyPr/>
          <a:lstStyle/>
          <a:p>
            <a:r>
              <a:rPr lang="en-IN" dirty="0"/>
              <a:t>It will recognise all the counties in the New York except that null value.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723" y="1267776"/>
            <a:ext cx="9034630" cy="5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887" y="0"/>
            <a:ext cx="8911687" cy="1280890"/>
          </a:xfrm>
        </p:spPr>
        <p:txBody>
          <a:bodyPr/>
          <a:lstStyle/>
          <a:p>
            <a:r>
              <a:rPr lang="en-IN" dirty="0"/>
              <a:t>Process to edit colours and giving the conditions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271" y="1280890"/>
            <a:ext cx="9295771" cy="52248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021404" y="2811294"/>
            <a:ext cx="1254867" cy="214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196502" y="3268494"/>
            <a:ext cx="1254868" cy="97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3842426" y="2723745"/>
            <a:ext cx="1254868" cy="19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97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983" y="0"/>
            <a:ext cx="9646629" cy="1905000"/>
          </a:xfrm>
        </p:spPr>
        <p:txBody>
          <a:bodyPr/>
          <a:lstStyle/>
          <a:p>
            <a:r>
              <a:rPr lang="en-IN" dirty="0"/>
              <a:t>In case it is not shown ..</a:t>
            </a:r>
            <a:br>
              <a:rPr lang="en-IN" dirty="0"/>
            </a:br>
            <a:r>
              <a:rPr lang="en-IN" dirty="0"/>
              <a:t>Click the “Advanced&gt;&gt;&gt;” button on the pop up window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837" y="1819835"/>
            <a:ext cx="9646629" cy="48442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108576" y="5540188"/>
            <a:ext cx="1357772" cy="295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4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698" y="1420238"/>
            <a:ext cx="9957914" cy="449098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PROFESSIONAL EXPERIENCE</a:t>
            </a:r>
          </a:p>
          <a:p>
            <a:r>
              <a:rPr lang="en-IN" dirty="0"/>
              <a:t>Worked as a “Big Data Analyst”. </a:t>
            </a:r>
          </a:p>
          <a:p>
            <a:r>
              <a:rPr lang="en-IN" dirty="0"/>
              <a:t>Worked as a “Data Scientist &amp; Project Lead” New York City.</a:t>
            </a:r>
          </a:p>
          <a:p>
            <a:r>
              <a:rPr lang="en-IN" dirty="0"/>
              <a:t>Currently working as a “Research Data Scientist Intern”.</a:t>
            </a:r>
          </a:p>
          <a:p>
            <a:pPr marL="0" indent="0">
              <a:buNone/>
            </a:pPr>
            <a:r>
              <a:rPr lang="en-IN" b="1" u="sng" dirty="0"/>
              <a:t>EDUCATION</a:t>
            </a:r>
          </a:p>
          <a:p>
            <a:r>
              <a:rPr lang="en-IN" dirty="0"/>
              <a:t>Master’s In Data Science.</a:t>
            </a:r>
          </a:p>
          <a:p>
            <a:r>
              <a:rPr lang="en-IN" dirty="0"/>
              <a:t>Bachelor’s in Computer Science.</a:t>
            </a:r>
          </a:p>
        </p:txBody>
      </p:sp>
    </p:spTree>
    <p:extLst>
      <p:ext uri="{BB962C8B-B14F-4D97-AF65-F5344CB8AC3E}">
        <p14:creationId xmlns:p14="http://schemas.microsoft.com/office/powerpoint/2010/main" val="270299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D51-4B48-4397-A908-0206496B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031" y="0"/>
            <a:ext cx="8911687" cy="1280890"/>
          </a:xfrm>
        </p:spPr>
        <p:txBody>
          <a:bodyPr>
            <a:normAutofit/>
          </a:bodyPr>
          <a:lstStyle/>
          <a:p>
            <a:r>
              <a:rPr lang="en-IN" dirty="0"/>
              <a:t>We can give conditions for the </a:t>
            </a:r>
            <a:r>
              <a:rPr lang="en-IN" dirty="0" err="1"/>
              <a:t>colors</a:t>
            </a:r>
            <a:r>
              <a:rPr lang="en-IN" dirty="0"/>
              <a:t> with “start”, “End” and “Centre” values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8B8D8F-15BD-4D49-A16B-BFB52573F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931" y="1280890"/>
            <a:ext cx="11389180" cy="5446059"/>
          </a:xfrm>
          <a:prstGeom prst="rect">
            <a:avLst/>
          </a:prstGeom>
        </p:spPr>
      </p:pic>
      <p:sp>
        <p:nvSpPr>
          <p:cNvPr id="5" name="Double Bracket 4">
            <a:extLst>
              <a:ext uri="{FF2B5EF4-FFF2-40B4-BE49-F238E27FC236}">
                <a16:creationId xmlns:a16="http://schemas.microsoft.com/office/drawing/2014/main" id="{7DF1495D-1915-425A-865C-598FF31FC174}"/>
              </a:ext>
            </a:extLst>
          </p:cNvPr>
          <p:cNvSpPr/>
          <p:nvPr/>
        </p:nvSpPr>
        <p:spPr>
          <a:xfrm>
            <a:off x="4518212" y="4746812"/>
            <a:ext cx="3585882" cy="1286435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C06C158-A4C5-4300-B848-AFB339B0839F}"/>
              </a:ext>
            </a:extLst>
          </p:cNvPr>
          <p:cNvSpPr/>
          <p:nvPr/>
        </p:nvSpPr>
        <p:spPr>
          <a:xfrm>
            <a:off x="2886635" y="5549153"/>
            <a:ext cx="1425389" cy="582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725" y="0"/>
            <a:ext cx="10316658" cy="1280890"/>
          </a:xfrm>
        </p:spPr>
        <p:txBody>
          <a:bodyPr>
            <a:normAutofit/>
          </a:bodyPr>
          <a:lstStyle/>
          <a:p>
            <a:r>
              <a:rPr lang="en-IN" dirty="0"/>
              <a:t>Click on the “SHOW FILTER” that will shows the filter on the right corner of the tableau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242" y="1206229"/>
            <a:ext cx="5953328" cy="512610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642043" y="2302293"/>
            <a:ext cx="1809345" cy="1848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61" y="1319330"/>
            <a:ext cx="4501475" cy="50130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93387" y="3054485"/>
            <a:ext cx="1916349" cy="116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51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060" y="-1"/>
            <a:ext cx="10564237" cy="1692613"/>
          </a:xfrm>
        </p:spPr>
        <p:txBody>
          <a:bodyPr>
            <a:normAutofit fontScale="90000"/>
          </a:bodyPr>
          <a:lstStyle/>
          <a:p>
            <a:r>
              <a:rPr lang="en-IN" dirty="0"/>
              <a:t>These is a “FILTER” panel.</a:t>
            </a:r>
            <a:br>
              <a:rPr lang="en-IN" dirty="0"/>
            </a:br>
            <a:r>
              <a:rPr lang="en-IN" dirty="0"/>
              <a:t>Here we can give the “Range of values” ,“at least”, “At most” and value   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915" y="1837575"/>
            <a:ext cx="7408536" cy="50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67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2613" y="77821"/>
            <a:ext cx="9811999" cy="1827179"/>
          </a:xfrm>
        </p:spPr>
        <p:txBody>
          <a:bodyPr/>
          <a:lstStyle/>
          <a:p>
            <a:r>
              <a:rPr lang="en-IN" dirty="0"/>
              <a:t>“SPECIAL button” shows the values that whether we need to select all values, non-null values and only null- values.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848" y="2133600"/>
            <a:ext cx="6950318" cy="45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070" y="0"/>
            <a:ext cx="8911687" cy="1280890"/>
          </a:xfrm>
        </p:spPr>
        <p:txBody>
          <a:bodyPr/>
          <a:lstStyle/>
          <a:p>
            <a:r>
              <a:rPr lang="en-IN" dirty="0"/>
              <a:t>Before using the  “FILTER”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898" y="1056449"/>
            <a:ext cx="8887561" cy="52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069" y="0"/>
            <a:ext cx="10014122" cy="1303506"/>
          </a:xfrm>
        </p:spPr>
        <p:txBody>
          <a:bodyPr/>
          <a:lstStyle/>
          <a:p>
            <a:r>
              <a:rPr lang="en-IN" dirty="0"/>
              <a:t>Once this done we can use this filter as we like for viewing the map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69" y="1303506"/>
            <a:ext cx="9866686" cy="542223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754894" y="2042809"/>
            <a:ext cx="1780161" cy="2821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01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255" y="194553"/>
            <a:ext cx="9656357" cy="1710447"/>
          </a:xfrm>
        </p:spPr>
        <p:txBody>
          <a:bodyPr>
            <a:normAutofit fontScale="90000"/>
          </a:bodyPr>
          <a:lstStyle/>
          <a:p>
            <a:r>
              <a:rPr lang="en-IN" dirty="0"/>
              <a:t>When I increased the filter to “12.40” it is showing only “red colour” not violet why…..?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57" y="1289681"/>
            <a:ext cx="10202578" cy="5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02" y="0"/>
            <a:ext cx="11031165" cy="700391"/>
          </a:xfrm>
        </p:spPr>
        <p:txBody>
          <a:bodyPr>
            <a:normAutofit fontScale="90000"/>
          </a:bodyPr>
          <a:lstStyle/>
          <a:p>
            <a:r>
              <a:rPr lang="en-IN" dirty="0"/>
              <a:t>Graph where we can compare using “BAR GRAPH”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02" y="963038"/>
            <a:ext cx="11498094" cy="5787958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344383" y="1634247"/>
            <a:ext cx="1585608" cy="255837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>
            <a:off x="680936" y="894945"/>
            <a:ext cx="301558" cy="10992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63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351" y="127510"/>
            <a:ext cx="8911687" cy="1280890"/>
          </a:xfrm>
        </p:spPr>
        <p:txBody>
          <a:bodyPr/>
          <a:lstStyle/>
          <a:p>
            <a:r>
              <a:rPr lang="en-IN" dirty="0"/>
              <a:t>Clicking these buttons can give the different way of “graphs”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289" y="2292079"/>
            <a:ext cx="2324911" cy="4512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61" y="1910840"/>
            <a:ext cx="3362325" cy="48196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089498" y="4360069"/>
            <a:ext cx="1342417" cy="22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-Right Arrow 6"/>
          <p:cNvSpPr/>
          <p:nvPr/>
        </p:nvSpPr>
        <p:spPr>
          <a:xfrm>
            <a:off x="3968885" y="2548646"/>
            <a:ext cx="3307403" cy="1750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434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60" y="0"/>
            <a:ext cx="11872104" cy="621030"/>
          </a:xfrm>
        </p:spPr>
        <p:txBody>
          <a:bodyPr>
            <a:noAutofit/>
          </a:bodyPr>
          <a:lstStyle/>
          <a:p>
            <a:r>
              <a:rPr lang="en-IN" sz="2800" b="1" dirty="0"/>
              <a:t>Resultant can be like this to visualize something in a best 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60" y="704488"/>
            <a:ext cx="11590003" cy="59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377" y="77262"/>
            <a:ext cx="9877518" cy="720597"/>
          </a:xfrm>
        </p:spPr>
        <p:txBody>
          <a:bodyPr/>
          <a:lstStyle/>
          <a:p>
            <a:r>
              <a:rPr lang="en-IN" b="1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035" y="927847"/>
            <a:ext cx="10233212" cy="5768788"/>
          </a:xfrm>
        </p:spPr>
        <p:txBody>
          <a:bodyPr>
            <a:normAutofit/>
          </a:bodyPr>
          <a:lstStyle/>
          <a:p>
            <a:r>
              <a:rPr lang="en-IN" dirty="0"/>
              <a:t>How to import multiple data sets.</a:t>
            </a:r>
          </a:p>
          <a:p>
            <a:r>
              <a:rPr lang="en-IN" dirty="0"/>
              <a:t>How to view the complete data instantly for reference on the interface.</a:t>
            </a:r>
          </a:p>
          <a:p>
            <a:r>
              <a:rPr lang="en-IN" dirty="0"/>
              <a:t>Tableau can recognise few basic things about the data and categorises them by itself. </a:t>
            </a:r>
          </a:p>
          <a:p>
            <a:r>
              <a:rPr lang="en-IN" dirty="0"/>
              <a:t>How to setup the map location(Country, State) in Tableau.</a:t>
            </a:r>
          </a:p>
          <a:p>
            <a:r>
              <a:rPr lang="en-IN" dirty="0"/>
              <a:t>How to recognise and change the Unrecognised locations. </a:t>
            </a:r>
          </a:p>
          <a:p>
            <a:r>
              <a:rPr lang="en-IN" dirty="0"/>
              <a:t>How to use edit colours option and apply colour conditions (stepped colour).</a:t>
            </a:r>
          </a:p>
          <a:p>
            <a:r>
              <a:rPr lang="en-IN" dirty="0"/>
              <a:t>How to use advanced colour editing’s(start, end, centre) the colour that we like.</a:t>
            </a:r>
          </a:p>
          <a:p>
            <a:r>
              <a:rPr lang="en-IN" dirty="0"/>
              <a:t>How to give and view the conditional filter scale on the tableau interface. </a:t>
            </a:r>
          </a:p>
          <a:p>
            <a:r>
              <a:rPr lang="en-IN" dirty="0"/>
              <a:t>How to use the range, at least, at most and Special icons </a:t>
            </a:r>
          </a:p>
          <a:p>
            <a:r>
              <a:rPr lang="en-IN" dirty="0"/>
              <a:t>How to compare different measurements with bar graphs</a:t>
            </a:r>
          </a:p>
          <a:p>
            <a:r>
              <a:rPr lang="en-IN" dirty="0"/>
              <a:t>How to use different types of attractive graphs for comparisons.</a:t>
            </a:r>
          </a:p>
          <a:p>
            <a:r>
              <a:rPr lang="en-IN" dirty="0"/>
              <a:t>How to use comparison graphs for high level visualisations.</a:t>
            </a:r>
          </a:p>
          <a:p>
            <a:r>
              <a:rPr lang="en-IN" dirty="0"/>
              <a:t>How to use Box-Plot graph for finding the outliers</a:t>
            </a:r>
          </a:p>
          <a:p>
            <a:r>
              <a:rPr lang="en-IN" dirty="0"/>
              <a:t>Creating the Dash boards with multiple sheets. </a:t>
            </a:r>
          </a:p>
        </p:txBody>
      </p:sp>
    </p:spTree>
    <p:extLst>
      <p:ext uri="{BB962C8B-B14F-4D97-AF65-F5344CB8AC3E}">
        <p14:creationId xmlns:p14="http://schemas.microsoft.com/office/powerpoint/2010/main" val="333085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31" y="0"/>
            <a:ext cx="11953169" cy="59338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9574"/>
            <a:ext cx="12052569" cy="600196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557" y="2830749"/>
            <a:ext cx="1361873" cy="2237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ular Callout 7"/>
          <p:cNvSpPr/>
          <p:nvPr/>
        </p:nvSpPr>
        <p:spPr>
          <a:xfrm>
            <a:off x="10593421" y="68094"/>
            <a:ext cx="1459148" cy="14494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Where we can see all the min &amp; max panel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1663430" y="68094"/>
            <a:ext cx="1284051" cy="208171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is most important panel for performing filters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99400" y="0"/>
            <a:ext cx="1398660" cy="124514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import multiple datasets</a:t>
            </a:r>
          </a:p>
        </p:txBody>
      </p:sp>
    </p:spTree>
    <p:extLst>
      <p:ext uri="{BB962C8B-B14F-4D97-AF65-F5344CB8AC3E}">
        <p14:creationId xmlns:p14="http://schemas.microsoft.com/office/powerpoint/2010/main" val="2137451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60960"/>
            <a:ext cx="11895909" cy="522514"/>
          </a:xfrm>
        </p:spPr>
        <p:txBody>
          <a:bodyPr>
            <a:normAutofit fontScale="90000"/>
          </a:bodyPr>
          <a:lstStyle/>
          <a:p>
            <a:r>
              <a:rPr lang="en-IN" dirty="0"/>
              <a:t>Instead of bar graphs we can be represent in other ways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394" y="766354"/>
            <a:ext cx="8683885" cy="5955173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438400" y="679269"/>
            <a:ext cx="1550126" cy="1776548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Different type of graphs representations can be done</a:t>
            </a:r>
          </a:p>
        </p:txBody>
      </p:sp>
    </p:spTree>
    <p:extLst>
      <p:ext uri="{BB962C8B-B14F-4D97-AF65-F5344CB8AC3E}">
        <p14:creationId xmlns:p14="http://schemas.microsoft.com/office/powerpoint/2010/main" val="3917525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-1"/>
            <a:ext cx="12000411" cy="1480457"/>
          </a:xfrm>
        </p:spPr>
        <p:txBody>
          <a:bodyPr>
            <a:normAutofit fontScale="90000"/>
          </a:bodyPr>
          <a:lstStyle/>
          <a:p>
            <a:r>
              <a:rPr lang="en-IN" dirty="0"/>
              <a:t>This graph shows that there are few outliers in 1976-80</a:t>
            </a:r>
            <a:br>
              <a:rPr lang="en-IN" dirty="0"/>
            </a:br>
            <a:r>
              <a:rPr lang="en-IN" dirty="0"/>
              <a:t>            but from 1981- 2015 have constant increase without      .           outliers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74" y="1554807"/>
            <a:ext cx="8647612" cy="51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5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02" y="0"/>
            <a:ext cx="11889429" cy="653143"/>
          </a:xfrm>
        </p:spPr>
        <p:txBody>
          <a:bodyPr/>
          <a:lstStyle/>
          <a:p>
            <a:r>
              <a:rPr lang="en-IN" dirty="0"/>
              <a:t>“DASHBOARDS” where we can view multiple sheets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994" y="758911"/>
            <a:ext cx="10336533" cy="58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6ADE-58E0-48CF-8C3D-0C1FDCF6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783" y="2819400"/>
            <a:ext cx="8911687" cy="3729317"/>
          </a:xfrm>
        </p:spPr>
        <p:txBody>
          <a:bodyPr/>
          <a:lstStyle/>
          <a:p>
            <a:pPr algn="ctr"/>
            <a:r>
              <a:rPr lang="en-IN" sz="5400" b="1" dirty="0"/>
              <a:t>Thank You</a:t>
            </a:r>
            <a:br>
              <a:rPr lang="en-IN" b="1" dirty="0"/>
            </a:br>
            <a:br>
              <a:rPr lang="en-IN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647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672" y="138599"/>
            <a:ext cx="8911687" cy="1280890"/>
          </a:xfrm>
        </p:spPr>
        <p:txBody>
          <a:bodyPr/>
          <a:lstStyle/>
          <a:p>
            <a:r>
              <a:rPr lang="en-IN" dirty="0"/>
              <a:t>Topics for the day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68" y="905994"/>
            <a:ext cx="8915400" cy="311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52" y="5552002"/>
            <a:ext cx="2390775" cy="1209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755" y="1786629"/>
            <a:ext cx="1905000" cy="476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843" y="0"/>
            <a:ext cx="1736203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10" y="1800052"/>
            <a:ext cx="3321457" cy="2396145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C11433A-C5C8-47D8-9DC5-9637B18E645E}"/>
              </a:ext>
            </a:extLst>
          </p:cNvPr>
          <p:cNvSpPr/>
          <p:nvPr/>
        </p:nvSpPr>
        <p:spPr>
          <a:xfrm>
            <a:off x="592212" y="1271786"/>
            <a:ext cx="1937489" cy="903063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How to import a data set</a:t>
            </a:r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1363ED-80BB-44AC-8600-40B1AF0DA7A1}"/>
              </a:ext>
            </a:extLst>
          </p:cNvPr>
          <p:cNvSpPr/>
          <p:nvPr/>
        </p:nvSpPr>
        <p:spPr>
          <a:xfrm>
            <a:off x="1121863" y="4509526"/>
            <a:ext cx="2257364" cy="903063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How to import multiple 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3489" cy="69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290" y="0"/>
            <a:ext cx="8911687" cy="1280890"/>
          </a:xfrm>
        </p:spPr>
        <p:txBody>
          <a:bodyPr/>
          <a:lstStyle/>
          <a:p>
            <a:r>
              <a:rPr lang="en-IN" dirty="0"/>
              <a:t>Tableau recognises the geo locations automatically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48" y="1376082"/>
            <a:ext cx="9884336" cy="524064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424952" y="4027251"/>
            <a:ext cx="386341" cy="1278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455E4F-667D-4AD7-AA92-D35A40F7C022}"/>
              </a:ext>
            </a:extLst>
          </p:cNvPr>
          <p:cNvSpPr/>
          <p:nvPr/>
        </p:nvSpPr>
        <p:spPr>
          <a:xfrm>
            <a:off x="336177" y="3503402"/>
            <a:ext cx="2088775" cy="17543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Tableau automatically recognized the Geospatial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0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713" y="196092"/>
            <a:ext cx="5227064" cy="2452979"/>
          </a:xfrm>
        </p:spPr>
        <p:txBody>
          <a:bodyPr>
            <a:normAutofit fontScale="90000"/>
          </a:bodyPr>
          <a:lstStyle/>
          <a:p>
            <a:r>
              <a:rPr lang="en-IN" dirty="0"/>
              <a:t>Tableau will categorises </a:t>
            </a:r>
            <a:br>
              <a:rPr lang="en-IN" dirty="0"/>
            </a:br>
            <a:r>
              <a:rPr lang="en-IN" dirty="0"/>
              <a:t>all the Columns into </a:t>
            </a:r>
            <a:br>
              <a:rPr lang="en-IN" dirty="0"/>
            </a:br>
            <a:r>
              <a:rPr lang="en-IN" b="1" dirty="0"/>
              <a:t>Dimensions</a:t>
            </a:r>
            <a:r>
              <a:rPr lang="en-IN" dirty="0"/>
              <a:t> and </a:t>
            </a:r>
            <a:r>
              <a:rPr lang="en-IN" b="1" dirty="0"/>
              <a:t>Measures</a:t>
            </a:r>
            <a:br>
              <a:rPr lang="en-IN" dirty="0"/>
            </a:br>
            <a:r>
              <a:rPr lang="en-IN" dirty="0"/>
              <a:t>automatically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0" y="100518"/>
            <a:ext cx="3696510" cy="66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7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10496145" cy="1280890"/>
          </a:xfrm>
        </p:spPr>
        <p:txBody>
          <a:bodyPr>
            <a:normAutofit fontScale="90000"/>
          </a:bodyPr>
          <a:lstStyle/>
          <a:p>
            <a:r>
              <a:rPr lang="en-IN" dirty="0"/>
              <a:t>By clicking the symbol next to the Dimensions we can view the data immediately for the quick reference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038" y="1673157"/>
            <a:ext cx="10359958" cy="509709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604682" y="2461098"/>
            <a:ext cx="739684" cy="983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3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538" y="22527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dirty="0"/>
              <a:t>By clicking the Dimensions if you notice tableau is showing the “GEO SPATIAL GRAPH” automatically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27" y="1713474"/>
            <a:ext cx="9863847" cy="46111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373566" y="2373549"/>
            <a:ext cx="1867711" cy="214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66869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3240</TotalTime>
  <Words>642</Words>
  <Application>Microsoft Office PowerPoint</Application>
  <PresentationFormat>Widescreen</PresentationFormat>
  <Paragraphs>61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Wisp</vt:lpstr>
      <vt:lpstr>    Introduction to Tableau </vt:lpstr>
      <vt:lpstr>About Me: </vt:lpstr>
      <vt:lpstr>Index</vt:lpstr>
      <vt:lpstr>Topics for the day </vt:lpstr>
      <vt:lpstr>PowerPoint Presentation</vt:lpstr>
      <vt:lpstr>Tableau recognises the geo locations automatically</vt:lpstr>
      <vt:lpstr>Tableau will categorises  all the Columns into  Dimensions and Measures automatically  </vt:lpstr>
      <vt:lpstr>By clicking the symbol next to the Dimensions we can view the data immediately for the quick reference</vt:lpstr>
      <vt:lpstr>By clicking the Dimensions if you notice tableau is showing the “GEO SPATIAL GRAPH” automatically</vt:lpstr>
      <vt:lpstr>By clicking on the Measures if you notice tableau is showing the “BAR GRAPH” automatically</vt:lpstr>
      <vt:lpstr>When I clicked &amp; showing the “Bar Graph” even then tableau is still highlighting the “GEO MAP”.</vt:lpstr>
      <vt:lpstr>When I clicked on the “Geo map” it is showing nothing and showing 61 unknown</vt:lpstr>
      <vt:lpstr>Click on the “MAP” and click on “EDIT LOCATIONS”</vt:lpstr>
      <vt:lpstr>PowerPoint Presentation</vt:lpstr>
      <vt:lpstr>Even I have changed the country to “United States” it is showing the error “AMBIGOUS” and “36 ISSUES”.  Can any one guess….?</vt:lpstr>
      <vt:lpstr>When given the state name as well it is showing only one “UNRECOGNIZED”. Which we can ignore.</vt:lpstr>
      <vt:lpstr>It will recognise all the counties in the New York except that null value.</vt:lpstr>
      <vt:lpstr>Process to edit colours and giving the conditions</vt:lpstr>
      <vt:lpstr>In case it is not shown .. Click the “Advanced&gt;&gt;&gt;” button on the pop up window</vt:lpstr>
      <vt:lpstr>We can give conditions for the colors with “start”, “End” and “Centre” values </vt:lpstr>
      <vt:lpstr>Click on the “SHOW FILTER” that will shows the filter on the right corner of the tableau</vt:lpstr>
      <vt:lpstr>These is a “FILTER” panel. Here we can give the “Range of values” ,“at least”, “At most” and value      </vt:lpstr>
      <vt:lpstr>“SPECIAL button” shows the values that whether we need to select all values, non-null values and only null- values.  </vt:lpstr>
      <vt:lpstr>Before using the  “FILTER”</vt:lpstr>
      <vt:lpstr>Once this done we can use this filter as we like for viewing the map </vt:lpstr>
      <vt:lpstr>When I increased the filter to “12.40” it is showing only “red colour” not violet why…..? </vt:lpstr>
      <vt:lpstr>Graph where we can compare using “BAR GRAPH” </vt:lpstr>
      <vt:lpstr>Clicking these buttons can give the different way of “graphs”</vt:lpstr>
      <vt:lpstr>Resultant can be like this to visualize something in a best way</vt:lpstr>
      <vt:lpstr>PowerPoint Presentation</vt:lpstr>
      <vt:lpstr>Instead of bar graphs we can be represent in other ways  </vt:lpstr>
      <vt:lpstr>This graph shows that there are few outliers in 1976-80             but from 1981- 2015 have constant increase without      .           outliers </vt:lpstr>
      <vt:lpstr>“DASHBOARDS” where we can view multiple sheets</vt:lpstr>
      <vt:lpstr>Thank You 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sai charan</dc:creator>
  <cp:lastModifiedBy>Ranjan Jayapal</cp:lastModifiedBy>
  <cp:revision>40</cp:revision>
  <dcterms:created xsi:type="dcterms:W3CDTF">2019-03-20T02:48:52Z</dcterms:created>
  <dcterms:modified xsi:type="dcterms:W3CDTF">2019-09-12T19:19:39Z</dcterms:modified>
</cp:coreProperties>
</file>